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70" r:id="rId2"/>
    <p:sldId id="271" r:id="rId3"/>
    <p:sldId id="275" r:id="rId4"/>
    <p:sldId id="272" r:id="rId5"/>
    <p:sldId id="273" r:id="rId6"/>
    <p:sldId id="274" r:id="rId7"/>
    <p:sldId id="276" r:id="rId8"/>
  </p:sldIdLst>
  <p:sldSz cx="9144000" cy="6858000" type="screen4x3"/>
  <p:notesSz cx="7019925" cy="93059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68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>
</file>

<file path=ppt/media/image2.tif>
</file>

<file path=ppt/media/image3.tif>
</file>

<file path=ppt/media/image4.tiff>
</file>

<file path=ppt/media/image5.tiff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6333" y="0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r">
              <a:defRPr sz="1200"/>
            </a:lvl1pPr>
          </a:lstStyle>
          <a:p>
            <a:fld id="{8B4EBA7A-56E1-4937-B6A7-4CCE0E7AD144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1375" cy="34893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87" tIns="46644" rIns="93287" bIns="4664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993" y="4420315"/>
            <a:ext cx="5615940" cy="4187666"/>
          </a:xfrm>
          <a:prstGeom prst="rect">
            <a:avLst/>
          </a:prstGeom>
        </p:spPr>
        <p:txBody>
          <a:bodyPr vert="horz" lIns="93287" tIns="46644" rIns="93287" bIns="4664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9014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6333" y="8839014"/>
            <a:ext cx="3041968" cy="465296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r">
              <a:defRPr sz="1200"/>
            </a:lvl1pPr>
          </a:lstStyle>
          <a:p>
            <a:fld id="{FBDCEE2F-1E82-4629-B6CC-B0E3A96AD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4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02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4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3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6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84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1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1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2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0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2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A245-C8BD-064D-B7C3-50DA7C8D409F}" type="datetimeFigureOut">
              <a:rPr lang="en-US" smtClean="0"/>
              <a:t>2/27/2015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1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38583" y="151884"/>
            <a:ext cx="1529405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RANseq</a:t>
            </a:r>
            <a:r>
              <a:rPr lang="en-US" sz="1600" dirty="0" smtClean="0">
                <a:solidFill>
                  <a:schemeClr val="tx1"/>
                </a:solidFill>
              </a:rPr>
              <a:t> count </a:t>
            </a:r>
            <a:r>
              <a:rPr lang="en-US" sz="1600" dirty="0" err="1" smtClean="0">
                <a:solidFill>
                  <a:schemeClr val="tx1"/>
                </a:solidFill>
              </a:rPr>
              <a:t>datamatrix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8617" y="1178560"/>
            <a:ext cx="2203863" cy="64369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Getting the between profile correlation (CYs)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3291839" y="74168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48131" y="2255080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Extract significant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46320" y="725376"/>
            <a:ext cx="2692400" cy="13061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Pre-defined parameter set: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Cluster size &gt; 5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Correlation &gt; 0.95,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Dispersion range {5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, 95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pct</a:t>
            </a:r>
            <a:r>
              <a:rPr lang="en-US" sz="1600" dirty="0" smtClean="0">
                <a:solidFill>
                  <a:schemeClr val="tx1"/>
                </a:solidFill>
              </a:rPr>
              <a:t>}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Pattern correlation score,</a:t>
            </a:r>
          </a:p>
        </p:txBody>
      </p:sp>
      <p:sp>
        <p:nvSpPr>
          <p:cNvPr id="3" name="Bent Arrow 2"/>
          <p:cNvSpPr/>
          <p:nvPr/>
        </p:nvSpPr>
        <p:spPr>
          <a:xfrm rot="10800000">
            <a:off x="4767776" y="2031560"/>
            <a:ext cx="1496292" cy="676478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37971" y="3277438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Categorize profiles to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32890" y="4308130"/>
            <a:ext cx="2483656" cy="7704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Produce pattern assessment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286759" y="183344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281679" y="2840558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3276598" y="387125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15965" y="5542099"/>
            <a:ext cx="1452023" cy="54140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Report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3305164" y="5078904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486400" y="4313500"/>
            <a:ext cx="3342640" cy="797269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P-value associated with each pattern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Normalized mutual information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1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008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2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3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598"/>
            <a:ext cx="9144000" cy="62968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3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196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4A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982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82" y="213360"/>
            <a:ext cx="7805798" cy="633004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4B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040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335281"/>
            <a:ext cx="8298816" cy="619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621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33362"/>
            <a:ext cx="6400800" cy="639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034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4086</TotalTime>
  <Words>80</Words>
  <Application>Microsoft Office PowerPoint</Application>
  <PresentationFormat>On-screen Show (4:3)</PresentationFormat>
  <Paragraphs>23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NIEHS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Mixture of Gaussian distribution</dc:title>
  <dc:creator>Jianying Li</dc:creator>
  <cp:lastModifiedBy>sysprep</cp:lastModifiedBy>
  <cp:revision>60</cp:revision>
  <cp:lastPrinted>2014-10-20T18:17:50Z</cp:lastPrinted>
  <dcterms:created xsi:type="dcterms:W3CDTF">2013-10-21T21:29:44Z</dcterms:created>
  <dcterms:modified xsi:type="dcterms:W3CDTF">2015-02-27T16:24:01Z</dcterms:modified>
</cp:coreProperties>
</file>

<file path=docProps/thumbnail.jpeg>
</file>